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1"/>
  </p:sldMasterIdLst>
  <p:notesMasterIdLst>
    <p:notesMasterId r:id="rId3"/>
  </p:notesMasterIdLst>
  <p:sldIdLst>
    <p:sldId id="256" r:id="rId2"/>
  </p:sldIdLst>
  <p:sldSz cx="12599988" cy="79200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4" autoAdjust="0"/>
    <p:restoredTop sz="96169" autoAdjust="0"/>
  </p:normalViewPr>
  <p:slideViewPr>
    <p:cSldViewPr snapToGrid="0">
      <p:cViewPr varScale="1">
        <p:scale>
          <a:sx n="92" d="100"/>
          <a:sy n="92" d="100"/>
        </p:scale>
        <p:origin x="10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10CF3D-2B2A-49EA-A32B-E9B221E1B74A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4725" y="1143000"/>
            <a:ext cx="49085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E259A9-A156-477C-BE24-F9C02D9263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627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07300" rtl="0" eaLnBrk="1" latinLnBrk="0" hangingPunct="1">
      <a:defRPr kumimoji="1" sz="1584" kern="1200">
        <a:solidFill>
          <a:schemeClr val="tx1"/>
        </a:solidFill>
        <a:latin typeface="+mn-lt"/>
        <a:ea typeface="+mn-ea"/>
        <a:cs typeface="+mn-cs"/>
      </a:defRPr>
    </a:lvl1pPr>
    <a:lvl2pPr marL="603650" algn="l" defTabSz="1207300" rtl="0" eaLnBrk="1" latinLnBrk="0" hangingPunct="1">
      <a:defRPr kumimoji="1" sz="1584" kern="1200">
        <a:solidFill>
          <a:schemeClr val="tx1"/>
        </a:solidFill>
        <a:latin typeface="+mn-lt"/>
        <a:ea typeface="+mn-ea"/>
        <a:cs typeface="+mn-cs"/>
      </a:defRPr>
    </a:lvl2pPr>
    <a:lvl3pPr marL="1207300" algn="l" defTabSz="1207300" rtl="0" eaLnBrk="1" latinLnBrk="0" hangingPunct="1">
      <a:defRPr kumimoji="1" sz="1584" kern="1200">
        <a:solidFill>
          <a:schemeClr val="tx1"/>
        </a:solidFill>
        <a:latin typeface="+mn-lt"/>
        <a:ea typeface="+mn-ea"/>
        <a:cs typeface="+mn-cs"/>
      </a:defRPr>
    </a:lvl3pPr>
    <a:lvl4pPr marL="1810950" algn="l" defTabSz="1207300" rtl="0" eaLnBrk="1" latinLnBrk="0" hangingPunct="1">
      <a:defRPr kumimoji="1" sz="1584" kern="1200">
        <a:solidFill>
          <a:schemeClr val="tx1"/>
        </a:solidFill>
        <a:latin typeface="+mn-lt"/>
        <a:ea typeface="+mn-ea"/>
        <a:cs typeface="+mn-cs"/>
      </a:defRPr>
    </a:lvl4pPr>
    <a:lvl5pPr marL="2414601" algn="l" defTabSz="1207300" rtl="0" eaLnBrk="1" latinLnBrk="0" hangingPunct="1">
      <a:defRPr kumimoji="1" sz="1584" kern="1200">
        <a:solidFill>
          <a:schemeClr val="tx1"/>
        </a:solidFill>
        <a:latin typeface="+mn-lt"/>
        <a:ea typeface="+mn-ea"/>
        <a:cs typeface="+mn-cs"/>
      </a:defRPr>
    </a:lvl5pPr>
    <a:lvl6pPr marL="3018250" algn="l" defTabSz="1207300" rtl="0" eaLnBrk="1" latinLnBrk="0" hangingPunct="1">
      <a:defRPr kumimoji="1" sz="1584" kern="1200">
        <a:solidFill>
          <a:schemeClr val="tx1"/>
        </a:solidFill>
        <a:latin typeface="+mn-lt"/>
        <a:ea typeface="+mn-ea"/>
        <a:cs typeface="+mn-cs"/>
      </a:defRPr>
    </a:lvl6pPr>
    <a:lvl7pPr marL="3621899" algn="l" defTabSz="1207300" rtl="0" eaLnBrk="1" latinLnBrk="0" hangingPunct="1">
      <a:defRPr kumimoji="1" sz="1584" kern="1200">
        <a:solidFill>
          <a:schemeClr val="tx1"/>
        </a:solidFill>
        <a:latin typeface="+mn-lt"/>
        <a:ea typeface="+mn-ea"/>
        <a:cs typeface="+mn-cs"/>
      </a:defRPr>
    </a:lvl7pPr>
    <a:lvl8pPr marL="4225549" algn="l" defTabSz="1207300" rtl="0" eaLnBrk="1" latinLnBrk="0" hangingPunct="1">
      <a:defRPr kumimoji="1" sz="1584" kern="1200">
        <a:solidFill>
          <a:schemeClr val="tx1"/>
        </a:solidFill>
        <a:latin typeface="+mn-lt"/>
        <a:ea typeface="+mn-ea"/>
        <a:cs typeface="+mn-cs"/>
      </a:defRPr>
    </a:lvl8pPr>
    <a:lvl9pPr marL="4829201" algn="l" defTabSz="1207300" rtl="0" eaLnBrk="1" latinLnBrk="0" hangingPunct="1">
      <a:defRPr kumimoji="1" sz="158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4999" y="1296173"/>
            <a:ext cx="9449991" cy="2757347"/>
          </a:xfrm>
        </p:spPr>
        <p:txBody>
          <a:bodyPr anchor="b"/>
          <a:lstStyle>
            <a:lvl1pPr algn="ctr">
              <a:defRPr sz="620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4999" y="4159854"/>
            <a:ext cx="9449991" cy="1912175"/>
          </a:xfrm>
        </p:spPr>
        <p:txBody>
          <a:bodyPr/>
          <a:lstStyle>
            <a:lvl1pPr marL="0" indent="0" algn="ctr">
              <a:buNone/>
              <a:defRPr sz="2480"/>
            </a:lvl1pPr>
            <a:lvl2pPr marL="472516" indent="0" algn="ctr">
              <a:buNone/>
              <a:defRPr sz="2067"/>
            </a:lvl2pPr>
            <a:lvl3pPr marL="945032" indent="0" algn="ctr">
              <a:buNone/>
              <a:defRPr sz="1860"/>
            </a:lvl3pPr>
            <a:lvl4pPr marL="1417549" indent="0" algn="ctr">
              <a:buNone/>
              <a:defRPr sz="1654"/>
            </a:lvl4pPr>
            <a:lvl5pPr marL="1890065" indent="0" algn="ctr">
              <a:buNone/>
              <a:defRPr sz="1654"/>
            </a:lvl5pPr>
            <a:lvl6pPr marL="2362581" indent="0" algn="ctr">
              <a:buNone/>
              <a:defRPr sz="1654"/>
            </a:lvl6pPr>
            <a:lvl7pPr marL="2835097" indent="0" algn="ctr">
              <a:buNone/>
              <a:defRPr sz="1654"/>
            </a:lvl7pPr>
            <a:lvl8pPr marL="3307613" indent="0" algn="ctr">
              <a:buNone/>
              <a:defRPr sz="1654"/>
            </a:lvl8pPr>
            <a:lvl9pPr marL="3780130" indent="0" algn="ctr">
              <a:buNone/>
              <a:defRPr sz="165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5A932-557D-4FEF-AEF5-B8105F9A1FDB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833D4-07FE-4951-8912-475C24E8D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8375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5A932-557D-4FEF-AEF5-B8105F9A1FDB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833D4-07FE-4951-8912-475C24E8D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364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16867" y="421669"/>
            <a:ext cx="2716872" cy="671186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249" y="421669"/>
            <a:ext cx="7993117" cy="671186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5A932-557D-4FEF-AEF5-B8105F9A1FDB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833D4-07FE-4951-8912-475C24E8D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2098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5A932-557D-4FEF-AEF5-B8105F9A1FDB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833D4-07FE-4951-8912-475C24E8D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188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687" y="1974511"/>
            <a:ext cx="10867490" cy="3294515"/>
          </a:xfrm>
        </p:spPr>
        <p:txBody>
          <a:bodyPr anchor="b"/>
          <a:lstStyle>
            <a:lvl1pPr>
              <a:defRPr sz="620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687" y="5300193"/>
            <a:ext cx="10867490" cy="1732508"/>
          </a:xfrm>
        </p:spPr>
        <p:txBody>
          <a:bodyPr/>
          <a:lstStyle>
            <a:lvl1pPr marL="0" indent="0">
              <a:buNone/>
              <a:defRPr sz="2480">
                <a:solidFill>
                  <a:schemeClr val="tx1">
                    <a:tint val="82000"/>
                  </a:schemeClr>
                </a:solidFill>
              </a:defRPr>
            </a:lvl1pPr>
            <a:lvl2pPr marL="472516" indent="0">
              <a:buNone/>
              <a:defRPr sz="2067">
                <a:solidFill>
                  <a:schemeClr val="tx1">
                    <a:tint val="82000"/>
                  </a:schemeClr>
                </a:solidFill>
              </a:defRPr>
            </a:lvl2pPr>
            <a:lvl3pPr marL="945032" indent="0">
              <a:buNone/>
              <a:defRPr sz="1860">
                <a:solidFill>
                  <a:schemeClr val="tx1">
                    <a:tint val="82000"/>
                  </a:schemeClr>
                </a:solidFill>
              </a:defRPr>
            </a:lvl3pPr>
            <a:lvl4pPr marL="1417549" indent="0">
              <a:buNone/>
              <a:defRPr sz="1654">
                <a:solidFill>
                  <a:schemeClr val="tx1">
                    <a:tint val="82000"/>
                  </a:schemeClr>
                </a:solidFill>
              </a:defRPr>
            </a:lvl4pPr>
            <a:lvl5pPr marL="1890065" indent="0">
              <a:buNone/>
              <a:defRPr sz="1654">
                <a:solidFill>
                  <a:schemeClr val="tx1">
                    <a:tint val="82000"/>
                  </a:schemeClr>
                </a:solidFill>
              </a:defRPr>
            </a:lvl5pPr>
            <a:lvl6pPr marL="2362581" indent="0">
              <a:buNone/>
              <a:defRPr sz="1654">
                <a:solidFill>
                  <a:schemeClr val="tx1">
                    <a:tint val="82000"/>
                  </a:schemeClr>
                </a:solidFill>
              </a:defRPr>
            </a:lvl6pPr>
            <a:lvl7pPr marL="2835097" indent="0">
              <a:buNone/>
              <a:defRPr sz="1654">
                <a:solidFill>
                  <a:schemeClr val="tx1">
                    <a:tint val="82000"/>
                  </a:schemeClr>
                </a:solidFill>
              </a:defRPr>
            </a:lvl7pPr>
            <a:lvl8pPr marL="3307613" indent="0">
              <a:buNone/>
              <a:defRPr sz="1654">
                <a:solidFill>
                  <a:schemeClr val="tx1">
                    <a:tint val="82000"/>
                  </a:schemeClr>
                </a:solidFill>
              </a:defRPr>
            </a:lvl8pPr>
            <a:lvl9pPr marL="3780130" indent="0">
              <a:buNone/>
              <a:defRPr sz="165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5A932-557D-4FEF-AEF5-B8105F9A1FDB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833D4-07FE-4951-8912-475C24E8D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3293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249" y="2108344"/>
            <a:ext cx="5354995" cy="502519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8744" y="2108344"/>
            <a:ext cx="5354995" cy="502519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5A932-557D-4FEF-AEF5-B8105F9A1FDB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833D4-07FE-4951-8912-475C24E8D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6723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90" y="421669"/>
            <a:ext cx="10867490" cy="153084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7891" y="1941510"/>
            <a:ext cx="5330385" cy="951504"/>
          </a:xfrm>
        </p:spPr>
        <p:txBody>
          <a:bodyPr anchor="b"/>
          <a:lstStyle>
            <a:lvl1pPr marL="0" indent="0">
              <a:buNone/>
              <a:defRPr sz="2480" b="1"/>
            </a:lvl1pPr>
            <a:lvl2pPr marL="472516" indent="0">
              <a:buNone/>
              <a:defRPr sz="2067" b="1"/>
            </a:lvl2pPr>
            <a:lvl3pPr marL="945032" indent="0">
              <a:buNone/>
              <a:defRPr sz="1860" b="1"/>
            </a:lvl3pPr>
            <a:lvl4pPr marL="1417549" indent="0">
              <a:buNone/>
              <a:defRPr sz="1654" b="1"/>
            </a:lvl4pPr>
            <a:lvl5pPr marL="1890065" indent="0">
              <a:buNone/>
              <a:defRPr sz="1654" b="1"/>
            </a:lvl5pPr>
            <a:lvl6pPr marL="2362581" indent="0">
              <a:buNone/>
              <a:defRPr sz="1654" b="1"/>
            </a:lvl6pPr>
            <a:lvl7pPr marL="2835097" indent="0">
              <a:buNone/>
              <a:defRPr sz="1654" b="1"/>
            </a:lvl7pPr>
            <a:lvl8pPr marL="3307613" indent="0">
              <a:buNone/>
              <a:defRPr sz="1654" b="1"/>
            </a:lvl8pPr>
            <a:lvl9pPr marL="3780130" indent="0">
              <a:buNone/>
              <a:defRPr sz="165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891" y="2893014"/>
            <a:ext cx="5330385" cy="42551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8744" y="1941510"/>
            <a:ext cx="5356636" cy="951504"/>
          </a:xfrm>
        </p:spPr>
        <p:txBody>
          <a:bodyPr anchor="b"/>
          <a:lstStyle>
            <a:lvl1pPr marL="0" indent="0">
              <a:buNone/>
              <a:defRPr sz="2480" b="1"/>
            </a:lvl1pPr>
            <a:lvl2pPr marL="472516" indent="0">
              <a:buNone/>
              <a:defRPr sz="2067" b="1"/>
            </a:lvl2pPr>
            <a:lvl3pPr marL="945032" indent="0">
              <a:buNone/>
              <a:defRPr sz="1860" b="1"/>
            </a:lvl3pPr>
            <a:lvl4pPr marL="1417549" indent="0">
              <a:buNone/>
              <a:defRPr sz="1654" b="1"/>
            </a:lvl4pPr>
            <a:lvl5pPr marL="1890065" indent="0">
              <a:buNone/>
              <a:defRPr sz="1654" b="1"/>
            </a:lvl5pPr>
            <a:lvl6pPr marL="2362581" indent="0">
              <a:buNone/>
              <a:defRPr sz="1654" b="1"/>
            </a:lvl6pPr>
            <a:lvl7pPr marL="2835097" indent="0">
              <a:buNone/>
              <a:defRPr sz="1654" b="1"/>
            </a:lvl7pPr>
            <a:lvl8pPr marL="3307613" indent="0">
              <a:buNone/>
              <a:defRPr sz="1654" b="1"/>
            </a:lvl8pPr>
            <a:lvl9pPr marL="3780130" indent="0">
              <a:buNone/>
              <a:defRPr sz="165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8744" y="2893014"/>
            <a:ext cx="5356636" cy="42551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5A932-557D-4FEF-AEF5-B8105F9A1FDB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833D4-07FE-4951-8912-475C24E8D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6362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5A932-557D-4FEF-AEF5-B8105F9A1FDB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833D4-07FE-4951-8912-475C24E8D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3845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5A932-557D-4FEF-AEF5-B8105F9A1FDB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833D4-07FE-4951-8912-475C24E8D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6137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91" y="528002"/>
            <a:ext cx="4063824" cy="1848009"/>
          </a:xfrm>
        </p:spPr>
        <p:txBody>
          <a:bodyPr anchor="b"/>
          <a:lstStyle>
            <a:lvl1pPr>
              <a:defRPr sz="330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6636" y="1140340"/>
            <a:ext cx="6378744" cy="5628360"/>
          </a:xfrm>
        </p:spPr>
        <p:txBody>
          <a:bodyPr/>
          <a:lstStyle>
            <a:lvl1pPr>
              <a:defRPr sz="3307"/>
            </a:lvl1pPr>
            <a:lvl2pPr>
              <a:defRPr sz="2894"/>
            </a:lvl2pPr>
            <a:lvl3pPr>
              <a:defRPr sz="2480"/>
            </a:lvl3pPr>
            <a:lvl4pPr>
              <a:defRPr sz="2067"/>
            </a:lvl4pPr>
            <a:lvl5pPr>
              <a:defRPr sz="2067"/>
            </a:lvl5pPr>
            <a:lvl6pPr>
              <a:defRPr sz="2067"/>
            </a:lvl6pPr>
            <a:lvl7pPr>
              <a:defRPr sz="2067"/>
            </a:lvl7pPr>
            <a:lvl8pPr>
              <a:defRPr sz="2067"/>
            </a:lvl8pPr>
            <a:lvl9pPr>
              <a:defRPr sz="20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7891" y="2376011"/>
            <a:ext cx="4063824" cy="4401855"/>
          </a:xfrm>
        </p:spPr>
        <p:txBody>
          <a:bodyPr/>
          <a:lstStyle>
            <a:lvl1pPr marL="0" indent="0">
              <a:buNone/>
              <a:defRPr sz="1654"/>
            </a:lvl1pPr>
            <a:lvl2pPr marL="472516" indent="0">
              <a:buNone/>
              <a:defRPr sz="1447"/>
            </a:lvl2pPr>
            <a:lvl3pPr marL="945032" indent="0">
              <a:buNone/>
              <a:defRPr sz="1240"/>
            </a:lvl3pPr>
            <a:lvl4pPr marL="1417549" indent="0">
              <a:buNone/>
              <a:defRPr sz="1034"/>
            </a:lvl4pPr>
            <a:lvl5pPr marL="1890065" indent="0">
              <a:buNone/>
              <a:defRPr sz="1034"/>
            </a:lvl5pPr>
            <a:lvl6pPr marL="2362581" indent="0">
              <a:buNone/>
              <a:defRPr sz="1034"/>
            </a:lvl6pPr>
            <a:lvl7pPr marL="2835097" indent="0">
              <a:buNone/>
              <a:defRPr sz="1034"/>
            </a:lvl7pPr>
            <a:lvl8pPr marL="3307613" indent="0">
              <a:buNone/>
              <a:defRPr sz="1034"/>
            </a:lvl8pPr>
            <a:lvl9pPr marL="3780130" indent="0">
              <a:buNone/>
              <a:defRPr sz="103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5A932-557D-4FEF-AEF5-B8105F9A1FDB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833D4-07FE-4951-8912-475C24E8D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464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91" y="528002"/>
            <a:ext cx="4063824" cy="1848009"/>
          </a:xfrm>
        </p:spPr>
        <p:txBody>
          <a:bodyPr anchor="b"/>
          <a:lstStyle>
            <a:lvl1pPr>
              <a:defRPr sz="330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56636" y="1140340"/>
            <a:ext cx="6378744" cy="5628360"/>
          </a:xfrm>
        </p:spPr>
        <p:txBody>
          <a:bodyPr anchor="t"/>
          <a:lstStyle>
            <a:lvl1pPr marL="0" indent="0">
              <a:buNone/>
              <a:defRPr sz="3307"/>
            </a:lvl1pPr>
            <a:lvl2pPr marL="472516" indent="0">
              <a:buNone/>
              <a:defRPr sz="2894"/>
            </a:lvl2pPr>
            <a:lvl3pPr marL="945032" indent="0">
              <a:buNone/>
              <a:defRPr sz="2480"/>
            </a:lvl3pPr>
            <a:lvl4pPr marL="1417549" indent="0">
              <a:buNone/>
              <a:defRPr sz="2067"/>
            </a:lvl4pPr>
            <a:lvl5pPr marL="1890065" indent="0">
              <a:buNone/>
              <a:defRPr sz="2067"/>
            </a:lvl5pPr>
            <a:lvl6pPr marL="2362581" indent="0">
              <a:buNone/>
              <a:defRPr sz="2067"/>
            </a:lvl6pPr>
            <a:lvl7pPr marL="2835097" indent="0">
              <a:buNone/>
              <a:defRPr sz="2067"/>
            </a:lvl7pPr>
            <a:lvl8pPr marL="3307613" indent="0">
              <a:buNone/>
              <a:defRPr sz="2067"/>
            </a:lvl8pPr>
            <a:lvl9pPr marL="3780130" indent="0">
              <a:buNone/>
              <a:defRPr sz="20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7891" y="2376011"/>
            <a:ext cx="4063824" cy="4401855"/>
          </a:xfrm>
        </p:spPr>
        <p:txBody>
          <a:bodyPr/>
          <a:lstStyle>
            <a:lvl1pPr marL="0" indent="0">
              <a:buNone/>
              <a:defRPr sz="1654"/>
            </a:lvl1pPr>
            <a:lvl2pPr marL="472516" indent="0">
              <a:buNone/>
              <a:defRPr sz="1447"/>
            </a:lvl2pPr>
            <a:lvl3pPr marL="945032" indent="0">
              <a:buNone/>
              <a:defRPr sz="1240"/>
            </a:lvl3pPr>
            <a:lvl4pPr marL="1417549" indent="0">
              <a:buNone/>
              <a:defRPr sz="1034"/>
            </a:lvl4pPr>
            <a:lvl5pPr marL="1890065" indent="0">
              <a:buNone/>
              <a:defRPr sz="1034"/>
            </a:lvl5pPr>
            <a:lvl6pPr marL="2362581" indent="0">
              <a:buNone/>
              <a:defRPr sz="1034"/>
            </a:lvl6pPr>
            <a:lvl7pPr marL="2835097" indent="0">
              <a:buNone/>
              <a:defRPr sz="1034"/>
            </a:lvl7pPr>
            <a:lvl8pPr marL="3307613" indent="0">
              <a:buNone/>
              <a:defRPr sz="1034"/>
            </a:lvl8pPr>
            <a:lvl9pPr marL="3780130" indent="0">
              <a:buNone/>
              <a:defRPr sz="103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5A932-557D-4FEF-AEF5-B8105F9A1FDB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833D4-07FE-4951-8912-475C24E8D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7057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6249" y="421669"/>
            <a:ext cx="10867490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49" y="2108344"/>
            <a:ext cx="10867490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6249" y="7340702"/>
            <a:ext cx="2834997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85A932-557D-4FEF-AEF5-B8105F9A1FDB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73746" y="7340702"/>
            <a:ext cx="4252496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98742" y="7340702"/>
            <a:ext cx="2834997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9833D4-07FE-4951-8912-475C24E8D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717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45032" rtl="0" eaLnBrk="1" latinLnBrk="0" hangingPunct="1">
        <a:lnSpc>
          <a:spcPct val="90000"/>
        </a:lnSpc>
        <a:spcBef>
          <a:spcPct val="0"/>
        </a:spcBef>
        <a:buNone/>
        <a:defRPr kumimoji="1" sz="454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6258" indent="-236258" algn="l" defTabSz="945032" rtl="0" eaLnBrk="1" latinLnBrk="0" hangingPunct="1">
        <a:lnSpc>
          <a:spcPct val="90000"/>
        </a:lnSpc>
        <a:spcBef>
          <a:spcPts val="1034"/>
        </a:spcBef>
        <a:buFont typeface="Arial" panose="020B0604020202020204" pitchFamily="34" charset="0"/>
        <a:buChar char="•"/>
        <a:defRPr kumimoji="1" sz="2894" kern="1200">
          <a:solidFill>
            <a:schemeClr val="tx1"/>
          </a:solidFill>
          <a:latin typeface="+mn-lt"/>
          <a:ea typeface="+mn-ea"/>
          <a:cs typeface="+mn-cs"/>
        </a:defRPr>
      </a:lvl1pPr>
      <a:lvl2pPr marL="708774" indent="-236258" algn="l" defTabSz="945032" rtl="0" eaLnBrk="1" latinLnBrk="0" hangingPunct="1">
        <a:lnSpc>
          <a:spcPct val="90000"/>
        </a:lnSpc>
        <a:spcBef>
          <a:spcPts val="517"/>
        </a:spcBef>
        <a:buFont typeface="Arial" panose="020B0604020202020204" pitchFamily="34" charset="0"/>
        <a:buChar char="•"/>
        <a:defRPr kumimoji="1" sz="2480" kern="1200">
          <a:solidFill>
            <a:schemeClr val="tx1"/>
          </a:solidFill>
          <a:latin typeface="+mn-lt"/>
          <a:ea typeface="+mn-ea"/>
          <a:cs typeface="+mn-cs"/>
        </a:defRPr>
      </a:lvl2pPr>
      <a:lvl3pPr marL="1181291" indent="-236258" algn="l" defTabSz="945032" rtl="0" eaLnBrk="1" latinLnBrk="0" hangingPunct="1">
        <a:lnSpc>
          <a:spcPct val="90000"/>
        </a:lnSpc>
        <a:spcBef>
          <a:spcPts val="517"/>
        </a:spcBef>
        <a:buFont typeface="Arial" panose="020B0604020202020204" pitchFamily="34" charset="0"/>
        <a:buChar char="•"/>
        <a:defRPr kumimoji="1" sz="2067" kern="1200">
          <a:solidFill>
            <a:schemeClr val="tx1"/>
          </a:solidFill>
          <a:latin typeface="+mn-lt"/>
          <a:ea typeface="+mn-ea"/>
          <a:cs typeface="+mn-cs"/>
        </a:defRPr>
      </a:lvl3pPr>
      <a:lvl4pPr marL="1653807" indent="-236258" algn="l" defTabSz="945032" rtl="0" eaLnBrk="1" latinLnBrk="0" hangingPunct="1">
        <a:lnSpc>
          <a:spcPct val="90000"/>
        </a:lnSpc>
        <a:spcBef>
          <a:spcPts val="517"/>
        </a:spcBef>
        <a:buFont typeface="Arial" panose="020B0604020202020204" pitchFamily="34" charset="0"/>
        <a:buChar char="•"/>
        <a:defRPr kumimoji="1" sz="1860" kern="1200">
          <a:solidFill>
            <a:schemeClr val="tx1"/>
          </a:solidFill>
          <a:latin typeface="+mn-lt"/>
          <a:ea typeface="+mn-ea"/>
          <a:cs typeface="+mn-cs"/>
        </a:defRPr>
      </a:lvl4pPr>
      <a:lvl5pPr marL="2126323" indent="-236258" algn="l" defTabSz="945032" rtl="0" eaLnBrk="1" latinLnBrk="0" hangingPunct="1">
        <a:lnSpc>
          <a:spcPct val="90000"/>
        </a:lnSpc>
        <a:spcBef>
          <a:spcPts val="517"/>
        </a:spcBef>
        <a:buFont typeface="Arial" panose="020B0604020202020204" pitchFamily="34" charset="0"/>
        <a:buChar char="•"/>
        <a:defRPr kumimoji="1" sz="1860" kern="1200">
          <a:solidFill>
            <a:schemeClr val="tx1"/>
          </a:solidFill>
          <a:latin typeface="+mn-lt"/>
          <a:ea typeface="+mn-ea"/>
          <a:cs typeface="+mn-cs"/>
        </a:defRPr>
      </a:lvl5pPr>
      <a:lvl6pPr marL="2598839" indent="-236258" algn="l" defTabSz="945032" rtl="0" eaLnBrk="1" latinLnBrk="0" hangingPunct="1">
        <a:lnSpc>
          <a:spcPct val="90000"/>
        </a:lnSpc>
        <a:spcBef>
          <a:spcPts val="517"/>
        </a:spcBef>
        <a:buFont typeface="Arial" panose="020B0604020202020204" pitchFamily="34" charset="0"/>
        <a:buChar char="•"/>
        <a:defRPr kumimoji="1" sz="1860" kern="1200">
          <a:solidFill>
            <a:schemeClr val="tx1"/>
          </a:solidFill>
          <a:latin typeface="+mn-lt"/>
          <a:ea typeface="+mn-ea"/>
          <a:cs typeface="+mn-cs"/>
        </a:defRPr>
      </a:lvl6pPr>
      <a:lvl7pPr marL="3071355" indent="-236258" algn="l" defTabSz="945032" rtl="0" eaLnBrk="1" latinLnBrk="0" hangingPunct="1">
        <a:lnSpc>
          <a:spcPct val="90000"/>
        </a:lnSpc>
        <a:spcBef>
          <a:spcPts val="517"/>
        </a:spcBef>
        <a:buFont typeface="Arial" panose="020B0604020202020204" pitchFamily="34" charset="0"/>
        <a:buChar char="•"/>
        <a:defRPr kumimoji="1" sz="1860" kern="1200">
          <a:solidFill>
            <a:schemeClr val="tx1"/>
          </a:solidFill>
          <a:latin typeface="+mn-lt"/>
          <a:ea typeface="+mn-ea"/>
          <a:cs typeface="+mn-cs"/>
        </a:defRPr>
      </a:lvl7pPr>
      <a:lvl8pPr marL="3543872" indent="-236258" algn="l" defTabSz="945032" rtl="0" eaLnBrk="1" latinLnBrk="0" hangingPunct="1">
        <a:lnSpc>
          <a:spcPct val="90000"/>
        </a:lnSpc>
        <a:spcBef>
          <a:spcPts val="517"/>
        </a:spcBef>
        <a:buFont typeface="Arial" panose="020B0604020202020204" pitchFamily="34" charset="0"/>
        <a:buChar char="•"/>
        <a:defRPr kumimoji="1" sz="1860" kern="1200">
          <a:solidFill>
            <a:schemeClr val="tx1"/>
          </a:solidFill>
          <a:latin typeface="+mn-lt"/>
          <a:ea typeface="+mn-ea"/>
          <a:cs typeface="+mn-cs"/>
        </a:defRPr>
      </a:lvl8pPr>
      <a:lvl9pPr marL="4016388" indent="-236258" algn="l" defTabSz="945032" rtl="0" eaLnBrk="1" latinLnBrk="0" hangingPunct="1">
        <a:lnSpc>
          <a:spcPct val="90000"/>
        </a:lnSpc>
        <a:spcBef>
          <a:spcPts val="517"/>
        </a:spcBef>
        <a:buFont typeface="Arial" panose="020B0604020202020204" pitchFamily="34" charset="0"/>
        <a:buChar char="•"/>
        <a:defRPr kumimoji="1" sz="18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45032" rtl="0" eaLnBrk="1" latinLnBrk="0" hangingPunct="1">
        <a:defRPr kumimoji="1" sz="1860" kern="1200">
          <a:solidFill>
            <a:schemeClr val="tx1"/>
          </a:solidFill>
          <a:latin typeface="+mn-lt"/>
          <a:ea typeface="+mn-ea"/>
          <a:cs typeface="+mn-cs"/>
        </a:defRPr>
      </a:lvl1pPr>
      <a:lvl2pPr marL="472516" algn="l" defTabSz="945032" rtl="0" eaLnBrk="1" latinLnBrk="0" hangingPunct="1">
        <a:defRPr kumimoji="1" sz="1860" kern="1200">
          <a:solidFill>
            <a:schemeClr val="tx1"/>
          </a:solidFill>
          <a:latin typeface="+mn-lt"/>
          <a:ea typeface="+mn-ea"/>
          <a:cs typeface="+mn-cs"/>
        </a:defRPr>
      </a:lvl2pPr>
      <a:lvl3pPr marL="945032" algn="l" defTabSz="945032" rtl="0" eaLnBrk="1" latinLnBrk="0" hangingPunct="1">
        <a:defRPr kumimoji="1" sz="1860" kern="1200">
          <a:solidFill>
            <a:schemeClr val="tx1"/>
          </a:solidFill>
          <a:latin typeface="+mn-lt"/>
          <a:ea typeface="+mn-ea"/>
          <a:cs typeface="+mn-cs"/>
        </a:defRPr>
      </a:lvl3pPr>
      <a:lvl4pPr marL="1417549" algn="l" defTabSz="945032" rtl="0" eaLnBrk="1" latinLnBrk="0" hangingPunct="1">
        <a:defRPr kumimoji="1" sz="1860" kern="1200">
          <a:solidFill>
            <a:schemeClr val="tx1"/>
          </a:solidFill>
          <a:latin typeface="+mn-lt"/>
          <a:ea typeface="+mn-ea"/>
          <a:cs typeface="+mn-cs"/>
        </a:defRPr>
      </a:lvl4pPr>
      <a:lvl5pPr marL="1890065" algn="l" defTabSz="945032" rtl="0" eaLnBrk="1" latinLnBrk="0" hangingPunct="1">
        <a:defRPr kumimoji="1" sz="1860" kern="1200">
          <a:solidFill>
            <a:schemeClr val="tx1"/>
          </a:solidFill>
          <a:latin typeface="+mn-lt"/>
          <a:ea typeface="+mn-ea"/>
          <a:cs typeface="+mn-cs"/>
        </a:defRPr>
      </a:lvl5pPr>
      <a:lvl6pPr marL="2362581" algn="l" defTabSz="945032" rtl="0" eaLnBrk="1" latinLnBrk="0" hangingPunct="1">
        <a:defRPr kumimoji="1" sz="1860" kern="1200">
          <a:solidFill>
            <a:schemeClr val="tx1"/>
          </a:solidFill>
          <a:latin typeface="+mn-lt"/>
          <a:ea typeface="+mn-ea"/>
          <a:cs typeface="+mn-cs"/>
        </a:defRPr>
      </a:lvl6pPr>
      <a:lvl7pPr marL="2835097" algn="l" defTabSz="945032" rtl="0" eaLnBrk="1" latinLnBrk="0" hangingPunct="1">
        <a:defRPr kumimoji="1" sz="1860" kern="1200">
          <a:solidFill>
            <a:schemeClr val="tx1"/>
          </a:solidFill>
          <a:latin typeface="+mn-lt"/>
          <a:ea typeface="+mn-ea"/>
          <a:cs typeface="+mn-cs"/>
        </a:defRPr>
      </a:lvl7pPr>
      <a:lvl8pPr marL="3307613" algn="l" defTabSz="945032" rtl="0" eaLnBrk="1" latinLnBrk="0" hangingPunct="1">
        <a:defRPr kumimoji="1" sz="1860" kern="1200">
          <a:solidFill>
            <a:schemeClr val="tx1"/>
          </a:solidFill>
          <a:latin typeface="+mn-lt"/>
          <a:ea typeface="+mn-ea"/>
          <a:cs typeface="+mn-cs"/>
        </a:defRPr>
      </a:lvl8pPr>
      <a:lvl9pPr marL="3780130" algn="l" defTabSz="945032" rtl="0" eaLnBrk="1" latinLnBrk="0" hangingPunct="1">
        <a:defRPr kumimoji="1" sz="18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縁線（点線）" hidden="1">
            <a:extLst>
              <a:ext uri="{FF2B5EF4-FFF2-40B4-BE49-F238E27FC236}">
                <a16:creationId xmlns:a16="http://schemas.microsoft.com/office/drawing/2014/main" id="{4D5FABEF-E259-8919-A7C9-6CF3BBF3711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86065" y="1868271"/>
            <a:ext cx="11170692" cy="5236191"/>
            <a:chOff x="709684" y="1846683"/>
            <a:chExt cx="11170692" cy="5236191"/>
          </a:xfrm>
        </p:grpSpPr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68316319-F096-F62E-0E7E-42B2E5B85561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/>
          </p:nvCxnSpPr>
          <p:spPr>
            <a:xfrm flipH="1">
              <a:off x="709684" y="1846683"/>
              <a:ext cx="1921040" cy="1920099"/>
            </a:xfrm>
            <a:prstGeom prst="line">
              <a:avLst/>
            </a:prstGeom>
            <a:ln w="19050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B2A4CF25-3504-C554-BEB7-B5E06BA66E49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/>
          </p:nvCxnSpPr>
          <p:spPr>
            <a:xfrm flipH="1">
              <a:off x="2630724" y="1846683"/>
              <a:ext cx="9249652" cy="0"/>
            </a:xfrm>
            <a:prstGeom prst="line">
              <a:avLst/>
            </a:prstGeom>
            <a:ln w="19050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FF0F141A-8208-86BD-1E38-3CF048FC246F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/>
          </p:nvCxnSpPr>
          <p:spPr>
            <a:xfrm flipH="1">
              <a:off x="709684" y="7082874"/>
              <a:ext cx="11118376" cy="0"/>
            </a:xfrm>
            <a:prstGeom prst="line">
              <a:avLst/>
            </a:prstGeom>
            <a:ln w="19050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9F216B3C-2B2D-9FA6-C2B6-6F21E5FAE1BE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/>
          </p:nvCxnSpPr>
          <p:spPr>
            <a:xfrm>
              <a:off x="709684" y="3766782"/>
              <a:ext cx="0" cy="3316092"/>
            </a:xfrm>
            <a:prstGeom prst="line">
              <a:avLst/>
            </a:prstGeom>
            <a:ln w="19050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DBBAC04E-7D1B-53B2-4E41-39CCF70BB029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/>
          </p:nvCxnSpPr>
          <p:spPr>
            <a:xfrm>
              <a:off x="11880376" y="1846683"/>
              <a:ext cx="0" cy="5236191"/>
            </a:xfrm>
            <a:prstGeom prst="line">
              <a:avLst/>
            </a:prstGeom>
            <a:ln w="19050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  <p:grpSp>
        <p:nvGrpSpPr>
          <p:cNvPr id="76" name="プレートサイズ情報" hidden="1">
            <a:extLst>
              <a:ext uri="{FF2B5EF4-FFF2-40B4-BE49-F238E27FC236}">
                <a16:creationId xmlns:a16="http://schemas.microsoft.com/office/drawing/2014/main" id="{1065765E-1107-7ADC-EDD2-675018457D04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518615" y="891734"/>
            <a:ext cx="10181594" cy="599743"/>
            <a:chOff x="518615" y="891734"/>
            <a:chExt cx="10181594" cy="599743"/>
          </a:xfrm>
        </p:grpSpPr>
        <p:sp>
          <p:nvSpPr>
            <p:cNvPr id="59" name="テキスト ボックス 58">
              <a:extLst>
                <a:ext uri="{FF2B5EF4-FFF2-40B4-BE49-F238E27FC236}">
                  <a16:creationId xmlns:a16="http://schemas.microsoft.com/office/drawing/2014/main" id="{6DAEBB2E-9EB8-143D-A69A-87CCCB84FE8C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43231" y="891734"/>
              <a:ext cx="52241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>
                  <a:latin typeface="ＭＳ 明朝" panose="02020609040205080304" pitchFamily="17" charset="-128"/>
                  <a:ea typeface="ＭＳ 明朝" panose="02020609040205080304" pitchFamily="17" charset="-128"/>
                </a:rPr>
                <a:t>塗り足しを含む版下サイズ（</a:t>
              </a:r>
              <a:r>
                <a:rPr kumimoji="1" lang="en-US" altLang="ja-JP" sz="1600" dirty="0">
                  <a:latin typeface="ＭＳ 明朝" panose="02020609040205080304" pitchFamily="17" charset="-128"/>
                  <a:ea typeface="ＭＳ 明朝" panose="02020609040205080304" pitchFamily="17" charset="-128"/>
                </a:rPr>
                <a:t>W:340mm</a:t>
              </a:r>
              <a:r>
                <a:rPr kumimoji="1" lang="ja-JP" altLang="en-US" sz="1600" dirty="0">
                  <a:latin typeface="ＭＳ 明朝" panose="02020609040205080304" pitchFamily="17" charset="-128"/>
                  <a:ea typeface="ＭＳ 明朝" panose="02020609040205080304" pitchFamily="17" charset="-128"/>
                </a:rPr>
                <a:t>、</a:t>
              </a:r>
              <a:r>
                <a:rPr kumimoji="1" lang="en-US" altLang="ja-JP" sz="1600" dirty="0">
                  <a:latin typeface="ＭＳ 明朝" panose="02020609040205080304" pitchFamily="17" charset="-128"/>
                  <a:ea typeface="ＭＳ 明朝" panose="02020609040205080304" pitchFamily="17" charset="-128"/>
                </a:rPr>
                <a:t>H:175mm</a:t>
              </a:r>
              <a:r>
                <a:rPr kumimoji="1" lang="ja-JP" altLang="en-US" sz="1600" dirty="0">
                  <a:latin typeface="ＭＳ 明朝" panose="02020609040205080304" pitchFamily="17" charset="-128"/>
                  <a:ea typeface="ＭＳ 明朝" panose="02020609040205080304" pitchFamily="17" charset="-128"/>
                </a:rPr>
                <a:t>）</a:t>
              </a:r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091BD001-ADE1-EB0F-627A-AE81FD3C5C90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476044" y="891734"/>
              <a:ext cx="52241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>
                  <a:latin typeface="ＭＳ 明朝" panose="02020609040205080304" pitchFamily="17" charset="-128"/>
                  <a:ea typeface="ＭＳ 明朝" panose="02020609040205080304" pitchFamily="17" charset="-128"/>
                </a:rPr>
                <a:t>プレート実寸（見え寸）（</a:t>
              </a:r>
              <a:r>
                <a:rPr kumimoji="1" lang="en-US" altLang="ja-JP" sz="1600" dirty="0">
                  <a:latin typeface="ＭＳ 明朝" panose="02020609040205080304" pitchFamily="17" charset="-128"/>
                  <a:ea typeface="ＭＳ 明朝" panose="02020609040205080304" pitchFamily="17" charset="-128"/>
                </a:rPr>
                <a:t>W:330mm</a:t>
              </a:r>
              <a:r>
                <a:rPr kumimoji="1" lang="ja-JP" altLang="en-US" sz="1600" dirty="0">
                  <a:latin typeface="ＭＳ 明朝" panose="02020609040205080304" pitchFamily="17" charset="-128"/>
                  <a:ea typeface="ＭＳ 明朝" panose="02020609040205080304" pitchFamily="17" charset="-128"/>
                </a:rPr>
                <a:t>、</a:t>
              </a:r>
              <a:r>
                <a:rPr kumimoji="1" lang="en-US" altLang="ja-JP" sz="1600" dirty="0">
                  <a:latin typeface="ＭＳ 明朝" panose="02020609040205080304" pitchFamily="17" charset="-128"/>
                  <a:ea typeface="ＭＳ 明朝" panose="02020609040205080304" pitchFamily="17" charset="-128"/>
                </a:rPr>
                <a:t>H:165mm</a:t>
              </a:r>
              <a:r>
                <a:rPr kumimoji="1" lang="ja-JP" altLang="en-US" sz="1600" dirty="0">
                  <a:latin typeface="ＭＳ 明朝" panose="02020609040205080304" pitchFamily="17" charset="-128"/>
                  <a:ea typeface="ＭＳ 明朝" panose="02020609040205080304" pitchFamily="17" charset="-128"/>
                </a:rPr>
                <a:t>）</a:t>
              </a:r>
            </a:p>
          </p:txBody>
        </p:sp>
        <p:cxnSp>
          <p:nvCxnSpPr>
            <p:cNvPr id="66" name="コネクタ: カギ線 65">
              <a:extLst>
                <a:ext uri="{FF2B5EF4-FFF2-40B4-BE49-F238E27FC236}">
                  <a16:creationId xmlns:a16="http://schemas.microsoft.com/office/drawing/2014/main" id="{FE76EF90-0901-7297-9F04-610784094D29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59" idx="1"/>
            </p:cNvCxnSpPr>
            <p:nvPr/>
          </p:nvCxnSpPr>
          <p:spPr>
            <a:xfrm rot="10800000" flipV="1">
              <a:off x="518615" y="1061010"/>
              <a:ext cx="224616" cy="275353"/>
            </a:xfrm>
            <a:prstGeom prst="bentConnector2">
              <a:avLst/>
            </a:prstGeom>
            <a:ln>
              <a:solidFill>
                <a:srgbClr val="0033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コネクタ: カギ線 70">
              <a:extLst>
                <a:ext uri="{FF2B5EF4-FFF2-40B4-BE49-F238E27FC236}">
                  <a16:creationId xmlns:a16="http://schemas.microsoft.com/office/drawing/2014/main" id="{BFF614E3-BCF2-DBB7-ECE5-7F8F1B21D394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/>
          </p:nvCxnSpPr>
          <p:spPr>
            <a:xfrm rot="5400000">
              <a:off x="5201745" y="1164175"/>
              <a:ext cx="434536" cy="220067"/>
            </a:xfrm>
            <a:prstGeom prst="bentConnector3">
              <a:avLst>
                <a:gd name="adj1" fmla="val 1316"/>
              </a:avLst>
            </a:prstGeom>
            <a:ln>
              <a:solidFill>
                <a:srgbClr val="0033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プレート実寸">
            <a:extLst>
              <a:ext uri="{FF2B5EF4-FFF2-40B4-BE49-F238E27FC236}">
                <a16:creationId xmlns:a16="http://schemas.microsoft.com/office/drawing/2014/main" id="{DC186857-581E-666E-E496-6BDEBD6BEF9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59994" y="1518812"/>
            <a:ext cx="11880000" cy="5940000"/>
          </a:xfrm>
          <a:prstGeom prst="roundRect">
            <a:avLst>
              <a:gd name="adj" fmla="val 8216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29"/>
          </a:p>
        </p:txBody>
      </p:sp>
      <p:sp>
        <p:nvSpPr>
          <p:cNvPr id="7" name="版下サイズ">
            <a:extLst>
              <a:ext uri="{FF2B5EF4-FFF2-40B4-BE49-F238E27FC236}">
                <a16:creationId xmlns:a16="http://schemas.microsoft.com/office/drawing/2014/main" id="{3F080278-3675-B6B0-339B-BD4B0BB254A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74881" y="1336367"/>
            <a:ext cx="12240000" cy="6300000"/>
          </a:xfrm>
          <a:prstGeom prst="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表示文字">
            <a:extLst>
              <a:ext uri="{FF2B5EF4-FFF2-40B4-BE49-F238E27FC236}">
                <a16:creationId xmlns:a16="http://schemas.microsoft.com/office/drawing/2014/main" id="{690B66D4-E1F0-042E-4E99-71B6C0222A0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120" y="1931581"/>
            <a:ext cx="10458491" cy="5051120"/>
          </a:xfrm>
          <a:prstGeom prst="rect">
            <a:avLst/>
          </a:prstGeom>
        </p:spPr>
      </p:pic>
      <p:grpSp>
        <p:nvGrpSpPr>
          <p:cNvPr id="9" name="基本情報">
            <a:extLst>
              <a:ext uri="{FF2B5EF4-FFF2-40B4-BE49-F238E27FC236}">
                <a16:creationId xmlns:a16="http://schemas.microsoft.com/office/drawing/2014/main" id="{E3A05528-FC4B-E773-A321-EB824DB6668E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743231" y="283671"/>
            <a:ext cx="11671650" cy="7681467"/>
            <a:chOff x="743231" y="283671"/>
            <a:chExt cx="11671650" cy="7681467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26273877-E207-01A8-B0E3-D311E5C0F2BE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43231" y="7626584"/>
              <a:ext cx="1091749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600" dirty="0">
                  <a:latin typeface="ＭＳ 明朝" panose="02020609040205080304" pitchFamily="17" charset="-128"/>
                  <a:ea typeface="ＭＳ 明朝" panose="02020609040205080304" pitchFamily="17" charset="-128"/>
                </a:rPr>
                <a:t>※</a:t>
              </a:r>
              <a:r>
                <a:rPr kumimoji="1" lang="ja-JP" altLang="en-US" sz="1600" dirty="0">
                  <a:latin typeface="ＭＳ 明朝" panose="02020609040205080304" pitchFamily="17" charset="-128"/>
                  <a:ea typeface="ＭＳ 明朝" panose="02020609040205080304" pitchFamily="17" charset="-128"/>
                </a:rPr>
                <a:t>出力サイズはＡ４とし、等倍で縮小される。</a:t>
              </a: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A3F41443-87D9-3E63-5A49-CE461867916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284701" y="283671"/>
              <a:ext cx="3130180" cy="48767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59" dirty="0">
                  <a:solidFill>
                    <a:sysClr val="windowText" lastClr="000000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rPr>
                <a:t>指定様式（</a:t>
              </a:r>
              <a:r>
                <a:rPr kumimoji="1" lang="en-US" altLang="ja-JP" sz="2059" dirty="0">
                  <a:solidFill>
                    <a:sysClr val="windowText" lastClr="000000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rPr>
                <a:t>PowerPoint</a:t>
              </a:r>
              <a:r>
                <a:rPr kumimoji="1" lang="ja-JP" altLang="en-US" sz="2059" dirty="0">
                  <a:solidFill>
                    <a:sysClr val="windowText" lastClr="000000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rPr>
                <a:t>）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9972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48</Words>
  <Application>Microsoft Office PowerPoint</Application>
  <PresentationFormat>ユーザー設定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明朝</vt:lpstr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2026-03-17T07:13:30Z</dcterms:created>
  <dcterms:modified xsi:type="dcterms:W3CDTF">2026-03-17T07:15:24Z</dcterms:modified>
</cp:coreProperties>
</file>