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7" r:id="rId2"/>
  </p:sldIdLst>
  <p:sldSz cx="7562850" cy="10688638"/>
  <p:notesSz cx="6797675" cy="9926638"/>
  <p:custDataLst>
    <p:tags r:id="rId4"/>
  </p:custDataLst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345">
          <p15:clr>
            <a:srgbClr val="A4A3A4"/>
          </p15:clr>
        </p15:guide>
        <p15:guide id="2" pos="285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EEE916"/>
    <a:srgbClr val="F0EC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5" autoAdjust="0"/>
    <p:restoredTop sz="93625" autoAdjust="0"/>
  </p:normalViewPr>
  <p:slideViewPr>
    <p:cSldViewPr>
      <p:cViewPr varScale="1">
        <p:scale>
          <a:sx n="54" d="100"/>
          <a:sy n="54" d="100"/>
        </p:scale>
        <p:origin x="2766" y="9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345"/>
        <p:guide pos="285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kumimoji="1" sz="1200" b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47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kumimoji="1" sz="1200" b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ChangeArrowheads="1"/>
          </p:cNvSpPr>
          <p:nvPr>
            <p:ph type="sldImg" idx="2"/>
          </p:nvPr>
        </p:nvSpPr>
        <p:spPr bwMode="auto">
          <a:xfrm>
            <a:off x="2082800" y="744538"/>
            <a:ext cx="2632075" cy="3722687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 noProof="0" smtClean="0"/>
              <a:t>マスタ テキストの書式設定</a:t>
            </a:r>
          </a:p>
          <a:p>
            <a:pPr lvl="1"/>
            <a:r>
              <a:rPr lang="ja-JP" altLang="ja-JP" noProof="0" smtClean="0"/>
              <a:t>第 2 レベル</a:t>
            </a:r>
          </a:p>
          <a:p>
            <a:pPr lvl="2"/>
            <a:r>
              <a:rPr lang="ja-JP" altLang="ja-JP" noProof="0" smtClean="0"/>
              <a:t>第 3 レベル</a:t>
            </a:r>
          </a:p>
          <a:p>
            <a:pPr lvl="3"/>
            <a:r>
              <a:rPr lang="ja-JP" altLang="ja-JP" noProof="0" smtClean="0"/>
              <a:t>第 4 レベル</a:t>
            </a:r>
          </a:p>
          <a:p>
            <a:pPr lvl="4"/>
            <a:r>
              <a:rPr lang="ja-JP" altLang="ja-JP" noProof="0" smtClean="0"/>
              <a:t>第 5 レベル</a:t>
            </a:r>
          </a:p>
        </p:txBody>
      </p:sp>
      <p:sp>
        <p:nvSpPr>
          <p:cNvPr id="748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kumimoji="1" sz="1200" b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4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kumimoji="1" sz="1200" b="0"/>
            </a:lvl1pPr>
          </a:lstStyle>
          <a:p>
            <a:pPr>
              <a:defRPr/>
            </a:pPr>
            <a:fld id="{C2E5FCBC-2901-4424-94E6-5D23EE033D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buSzPct val="100000"/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SzPct val="100000"/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SzPct val="100000"/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buSzPct val="100000"/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buSzPct val="100000"/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ノート プレースホルダー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mtClean="0"/>
          </a:p>
        </p:txBody>
      </p:sp>
      <p:sp>
        <p:nvSpPr>
          <p:cNvPr id="5124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B52BCD38-21CF-410B-908B-1FF6B9CDC36E}" type="slidenum">
              <a:rPr lang="en-US" altLang="ja-JP" sz="1200" b="0" smtClean="0"/>
              <a:pPr/>
              <a:t>1</a:t>
            </a:fld>
            <a:endParaRPr lang="en-US" altLang="ja-JP" sz="1200" b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タイトル 1"/>
          <p:cNvSpPr>
            <a:spLocks noGrp="1" noChangeArrowheads="1"/>
          </p:cNvSpPr>
          <p:nvPr>
            <p:ph type="ctrTitle"/>
          </p:nvPr>
        </p:nvSpPr>
        <p:spPr>
          <a:xfrm>
            <a:off x="946150" y="1749425"/>
            <a:ext cx="5672138" cy="37211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ja-JP" altLang="ja-JP" noProof="0" smtClean="0"/>
              <a:t>マスター タイトルの書式設定</a:t>
            </a:r>
          </a:p>
        </p:txBody>
      </p:sp>
      <p:sp>
        <p:nvSpPr>
          <p:cNvPr id="2059" name="サブタイトル 2"/>
          <p:cNvSpPr>
            <a:spLocks noGrp="1" noChangeArrowheads="1"/>
          </p:cNvSpPr>
          <p:nvPr>
            <p:ph type="subTitle" idx="1"/>
          </p:nvPr>
        </p:nvSpPr>
        <p:spPr>
          <a:xfrm>
            <a:off x="946150" y="5613400"/>
            <a:ext cx="5672138" cy="258127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 smtClean="0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0ECFF-FB22-43E1-AE0B-5E1D601AB63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01352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11F10-4855-4E6A-9C4C-8D3BCBD25F0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4978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389563" y="949325"/>
            <a:ext cx="1606550" cy="855186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66738" y="949325"/>
            <a:ext cx="4670425" cy="855186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C028E-6630-4768-87C2-3C85A26F5E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83184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BC29A-FBA4-4897-83B9-12E6F610DAA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38363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5938" y="2665413"/>
            <a:ext cx="6523037" cy="44450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15938" y="7153275"/>
            <a:ext cx="6523037" cy="233838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0B8B0-E660-40EF-8F15-AAF3112389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69889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66738" y="3087688"/>
            <a:ext cx="3138487" cy="64135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57625" y="3087688"/>
            <a:ext cx="3138488" cy="64135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2027F-C423-47AE-8649-33761C8076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2736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0700" y="568325"/>
            <a:ext cx="6523038" cy="20669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20700" y="2620963"/>
            <a:ext cx="3200400" cy="1282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0700" y="3903663"/>
            <a:ext cx="3200400" cy="57435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29050" y="2620963"/>
            <a:ext cx="3214688" cy="12827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29050" y="3903663"/>
            <a:ext cx="3214688" cy="57435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852095-44C4-43AE-9362-E603F7E3F35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0741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7777E-8BD0-403C-88B9-50F2D6B5160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34960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B8E9C-F4DB-4F36-B9AA-BDD26A5F827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05552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0700" y="712788"/>
            <a:ext cx="2439988" cy="249396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14688" y="1538288"/>
            <a:ext cx="3829050" cy="75961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0700" y="3206750"/>
            <a:ext cx="2439988" cy="59404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4F149-1B5B-4467-A3AC-8CC3001DCD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06760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0700" y="712788"/>
            <a:ext cx="2439988" cy="249396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214688" y="1538288"/>
            <a:ext cx="3829050" cy="75961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20700" y="3206750"/>
            <a:ext cx="2439988" cy="59404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40570-C128-4C7F-9537-A45B6664464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25656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566738" y="949325"/>
            <a:ext cx="6429375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 smtClean="0"/>
              <a:t>マスタ タイトルの書式設定</a:t>
            </a:r>
          </a:p>
        </p:txBody>
      </p:sp>
      <p:sp>
        <p:nvSpPr>
          <p:cNvPr id="1027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566738" y="3087688"/>
            <a:ext cx="6429375" cy="641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 smtClean="0"/>
              <a:t>マスタ テキストの書式設定</a:t>
            </a:r>
          </a:p>
          <a:p>
            <a:pPr lvl="1"/>
            <a:r>
              <a:rPr lang="ja-JP" altLang="ja-JP" smtClean="0"/>
              <a:t>第 2 レベル</a:t>
            </a:r>
          </a:p>
          <a:p>
            <a:pPr lvl="2"/>
            <a:r>
              <a:rPr lang="ja-JP" altLang="ja-JP" smtClean="0"/>
              <a:t>第 3 レベル</a:t>
            </a:r>
          </a:p>
          <a:p>
            <a:pPr lvl="3"/>
            <a:r>
              <a:rPr lang="ja-JP" altLang="ja-JP" smtClean="0"/>
              <a:t>第 4 レベル</a:t>
            </a:r>
          </a:p>
          <a:p>
            <a:pPr lvl="4"/>
            <a:r>
              <a:rPr lang="ja-JP" altLang="ja-JP" smtClean="0"/>
              <a:t>第 5 レベル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66738" y="9739313"/>
            <a:ext cx="1576387" cy="71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kumimoji="1"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4450" y="9739313"/>
            <a:ext cx="2393950" cy="71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buSzPct val="100000"/>
              <a:defRPr kumimoji="1"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9725" y="9739313"/>
            <a:ext cx="1576388" cy="71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defRPr kumimoji="1" sz="1400"/>
            </a:lvl1pPr>
          </a:lstStyle>
          <a:p>
            <a:pPr>
              <a:defRPr/>
            </a:pPr>
            <a:fld id="{B043137B-31D7-49F3-AC04-7416E8C4FFC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  <a:cs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jpe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F5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角丸四角形 87"/>
          <p:cNvSpPr>
            <a:spLocks noChangeArrowheads="1"/>
          </p:cNvSpPr>
          <p:nvPr/>
        </p:nvSpPr>
        <p:spPr bwMode="auto">
          <a:xfrm>
            <a:off x="171450" y="8651875"/>
            <a:ext cx="3702050" cy="19494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ja-JP" altLang="en-US" sz="2400"/>
          </a:p>
        </p:txBody>
      </p:sp>
      <p:sp>
        <p:nvSpPr>
          <p:cNvPr id="4099" name="角丸四角形 5"/>
          <p:cNvSpPr>
            <a:spLocks noChangeArrowheads="1"/>
          </p:cNvSpPr>
          <p:nvPr/>
        </p:nvSpPr>
        <p:spPr bwMode="auto">
          <a:xfrm>
            <a:off x="3987800" y="9736138"/>
            <a:ext cx="3455988" cy="817562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47625" cmpd="dbl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ja-JP" altLang="en-US" sz="2400"/>
          </a:p>
        </p:txBody>
      </p:sp>
      <p:sp>
        <p:nvSpPr>
          <p:cNvPr id="4100" name="角丸四角形 5"/>
          <p:cNvSpPr>
            <a:spLocks noChangeArrowheads="1"/>
          </p:cNvSpPr>
          <p:nvPr/>
        </p:nvSpPr>
        <p:spPr bwMode="auto">
          <a:xfrm>
            <a:off x="188913" y="6569075"/>
            <a:ext cx="7259637" cy="1965325"/>
          </a:xfrm>
          <a:prstGeom prst="roundRect">
            <a:avLst>
              <a:gd name="adj" fmla="val 11801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ja-JP" altLang="en-US" sz="2400"/>
          </a:p>
        </p:txBody>
      </p:sp>
      <p:sp>
        <p:nvSpPr>
          <p:cNvPr id="4101" name="角丸四角形 5"/>
          <p:cNvSpPr>
            <a:spLocks noChangeArrowheads="1"/>
          </p:cNvSpPr>
          <p:nvPr/>
        </p:nvSpPr>
        <p:spPr bwMode="auto">
          <a:xfrm>
            <a:off x="3840163" y="2497138"/>
            <a:ext cx="3579812" cy="3195637"/>
          </a:xfrm>
          <a:prstGeom prst="roundRect">
            <a:avLst>
              <a:gd name="adj" fmla="val 11093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ja-JP" altLang="en-US" sz="2400"/>
          </a:p>
        </p:txBody>
      </p:sp>
      <p:sp>
        <p:nvSpPr>
          <p:cNvPr id="4102" name="角丸四角形 5"/>
          <p:cNvSpPr>
            <a:spLocks noChangeArrowheads="1"/>
          </p:cNvSpPr>
          <p:nvPr/>
        </p:nvSpPr>
        <p:spPr bwMode="auto">
          <a:xfrm>
            <a:off x="93663" y="2535238"/>
            <a:ext cx="3579812" cy="20716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ja-JP" altLang="en-US" sz="2400"/>
          </a:p>
        </p:txBody>
      </p:sp>
      <p:sp>
        <p:nvSpPr>
          <p:cNvPr id="4103" name="角丸四角形 5"/>
          <p:cNvSpPr>
            <a:spLocks noChangeArrowheads="1"/>
          </p:cNvSpPr>
          <p:nvPr/>
        </p:nvSpPr>
        <p:spPr bwMode="auto">
          <a:xfrm>
            <a:off x="3862388" y="600075"/>
            <a:ext cx="3616325" cy="17970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ja-JP" altLang="en-US" sz="2400"/>
          </a:p>
        </p:txBody>
      </p:sp>
      <p:sp>
        <p:nvSpPr>
          <p:cNvPr id="4104" name="Rectangle 5"/>
          <p:cNvSpPr>
            <a:spLocks noChangeArrowheads="1"/>
          </p:cNvSpPr>
          <p:nvPr/>
        </p:nvSpPr>
        <p:spPr bwMode="auto">
          <a:xfrm>
            <a:off x="-7938" y="-3175"/>
            <a:ext cx="7562851" cy="542925"/>
          </a:xfrm>
          <a:prstGeom prst="rect">
            <a:avLst/>
          </a:prstGeom>
          <a:solidFill>
            <a:srgbClr val="3FACA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400"/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31763" y="7938"/>
            <a:ext cx="5670550" cy="492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26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岡山県コミュニケーションボード</a:t>
            </a:r>
          </a:p>
        </p:txBody>
      </p:sp>
      <p:sp>
        <p:nvSpPr>
          <p:cNvPr id="4106" name="Rectangle 89"/>
          <p:cNvSpPr>
            <a:spLocks noChangeArrowheads="1"/>
          </p:cNvSpPr>
          <p:nvPr/>
        </p:nvSpPr>
        <p:spPr bwMode="auto">
          <a:xfrm>
            <a:off x="5514975" y="96838"/>
            <a:ext cx="1812925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―</a:t>
            </a:r>
            <a:r>
              <a:rPr lang="ja-JP" altLang="en-US" sz="160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スーパー用</a:t>
            </a:r>
            <a:r>
              <a:rPr lang="en-US" altLang="ja-JP" sz="160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―</a:t>
            </a:r>
          </a:p>
        </p:txBody>
      </p:sp>
      <p:sp>
        <p:nvSpPr>
          <p:cNvPr id="4107" name="角丸四角形 5"/>
          <p:cNvSpPr>
            <a:spLocks noChangeArrowheads="1"/>
          </p:cNvSpPr>
          <p:nvPr/>
        </p:nvSpPr>
        <p:spPr bwMode="auto">
          <a:xfrm>
            <a:off x="184150" y="5767388"/>
            <a:ext cx="7253288" cy="7080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ja-JP" altLang="en-US" sz="2400"/>
          </a:p>
        </p:txBody>
      </p:sp>
      <p:sp>
        <p:nvSpPr>
          <p:cNvPr id="4108" name="Text Box 85"/>
          <p:cNvSpPr>
            <a:spLocks noChangeArrowheads="1"/>
          </p:cNvSpPr>
          <p:nvPr/>
        </p:nvSpPr>
        <p:spPr bwMode="auto">
          <a:xfrm>
            <a:off x="50800" y="4151313"/>
            <a:ext cx="19812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ja-JP" altLang="en-US" sz="14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スプーン</a:t>
            </a:r>
          </a:p>
        </p:txBody>
      </p:sp>
      <p:sp>
        <p:nvSpPr>
          <p:cNvPr id="4109" name="Text Box 85"/>
          <p:cNvSpPr>
            <a:spLocks noChangeArrowheads="1"/>
          </p:cNvSpPr>
          <p:nvPr/>
        </p:nvSpPr>
        <p:spPr bwMode="auto">
          <a:xfrm>
            <a:off x="1627188" y="4149725"/>
            <a:ext cx="1057275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ja-JP" altLang="en-US" sz="14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フォーク</a:t>
            </a:r>
          </a:p>
        </p:txBody>
      </p:sp>
      <p:sp>
        <p:nvSpPr>
          <p:cNvPr id="4110" name="Rectangle 91"/>
          <p:cNvSpPr>
            <a:spLocks noChangeArrowheads="1"/>
          </p:cNvSpPr>
          <p:nvPr/>
        </p:nvSpPr>
        <p:spPr bwMode="auto">
          <a:xfrm>
            <a:off x="1936750" y="6600825"/>
            <a:ext cx="371633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3B53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支払方法は何ですか？</a:t>
            </a:r>
          </a:p>
        </p:txBody>
      </p:sp>
      <p:sp>
        <p:nvSpPr>
          <p:cNvPr id="4111" name="Text Box 85"/>
          <p:cNvSpPr>
            <a:spLocks noChangeArrowheads="1"/>
          </p:cNvSpPr>
          <p:nvPr/>
        </p:nvSpPr>
        <p:spPr bwMode="auto">
          <a:xfrm>
            <a:off x="0" y="3321050"/>
            <a:ext cx="19812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ja-JP" altLang="en-US" sz="14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割りばし</a:t>
            </a:r>
          </a:p>
        </p:txBody>
      </p:sp>
      <p:sp>
        <p:nvSpPr>
          <p:cNvPr id="4112" name="Text Box 85"/>
          <p:cNvSpPr>
            <a:spLocks noChangeArrowheads="1"/>
          </p:cNvSpPr>
          <p:nvPr/>
        </p:nvSpPr>
        <p:spPr bwMode="auto">
          <a:xfrm>
            <a:off x="3097213" y="7900988"/>
            <a:ext cx="14732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クレジットカード</a:t>
            </a:r>
          </a:p>
        </p:txBody>
      </p:sp>
      <p:sp>
        <p:nvSpPr>
          <p:cNvPr id="4113" name="Text Box 85"/>
          <p:cNvSpPr>
            <a:spLocks noChangeArrowheads="1"/>
          </p:cNvSpPr>
          <p:nvPr/>
        </p:nvSpPr>
        <p:spPr bwMode="auto">
          <a:xfrm>
            <a:off x="1346200" y="7969250"/>
            <a:ext cx="19812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バーコード</a:t>
            </a:r>
          </a:p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／</a:t>
            </a:r>
            <a:r>
              <a:rPr lang="en-US" altLang="ja-JP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QR</a:t>
            </a:r>
            <a:endParaRPr lang="ja-JP" altLang="en-US" sz="160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114" name="Text Box 85"/>
          <p:cNvSpPr>
            <a:spLocks noChangeArrowheads="1"/>
          </p:cNvSpPr>
          <p:nvPr/>
        </p:nvSpPr>
        <p:spPr bwMode="auto">
          <a:xfrm>
            <a:off x="3860800" y="609600"/>
            <a:ext cx="37655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ポイントカードはありますか？</a:t>
            </a:r>
          </a:p>
        </p:txBody>
      </p:sp>
      <p:sp>
        <p:nvSpPr>
          <p:cNvPr id="4115" name="Text Box 85"/>
          <p:cNvSpPr>
            <a:spLocks noChangeArrowheads="1"/>
          </p:cNvSpPr>
          <p:nvPr/>
        </p:nvSpPr>
        <p:spPr bwMode="auto">
          <a:xfrm>
            <a:off x="4070350" y="9848850"/>
            <a:ext cx="276225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サービスカウンターへ</a:t>
            </a:r>
            <a:endParaRPr lang="en-US" altLang="ja-JP" sz="180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お願いします</a:t>
            </a:r>
          </a:p>
        </p:txBody>
      </p:sp>
      <p:sp>
        <p:nvSpPr>
          <p:cNvPr id="4116" name="Text Box 85"/>
          <p:cNvSpPr>
            <a:spLocks noChangeArrowheads="1"/>
          </p:cNvSpPr>
          <p:nvPr/>
        </p:nvSpPr>
        <p:spPr bwMode="auto">
          <a:xfrm>
            <a:off x="3873500" y="4252913"/>
            <a:ext cx="3563938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身分証明書はありますか？</a:t>
            </a:r>
          </a:p>
        </p:txBody>
      </p:sp>
      <p:sp>
        <p:nvSpPr>
          <p:cNvPr id="4117" name="角丸四角形 5"/>
          <p:cNvSpPr>
            <a:spLocks noChangeArrowheads="1"/>
          </p:cNvSpPr>
          <p:nvPr/>
        </p:nvSpPr>
        <p:spPr bwMode="auto">
          <a:xfrm>
            <a:off x="103188" y="592138"/>
            <a:ext cx="3578225" cy="18510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ja-JP" altLang="en-US" sz="2400"/>
          </a:p>
        </p:txBody>
      </p:sp>
      <p:sp>
        <p:nvSpPr>
          <p:cNvPr id="4118" name="Text Box 85"/>
          <p:cNvSpPr>
            <a:spLocks noChangeArrowheads="1"/>
          </p:cNvSpPr>
          <p:nvPr/>
        </p:nvSpPr>
        <p:spPr bwMode="auto">
          <a:xfrm>
            <a:off x="230188" y="598488"/>
            <a:ext cx="32766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レジ袋は必要ですか？</a:t>
            </a:r>
          </a:p>
        </p:txBody>
      </p:sp>
      <p:pic>
        <p:nvPicPr>
          <p:cNvPr id="4119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1131888"/>
            <a:ext cx="995363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0" name="Text Box 85"/>
          <p:cNvSpPr>
            <a:spLocks noChangeArrowheads="1"/>
          </p:cNvSpPr>
          <p:nvPr/>
        </p:nvSpPr>
        <p:spPr bwMode="auto">
          <a:xfrm>
            <a:off x="798513" y="1041400"/>
            <a:ext cx="1981200" cy="107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大（　）円</a:t>
            </a:r>
            <a:endParaRPr lang="en-US" altLang="ja-JP" sz="160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中（　）円</a:t>
            </a:r>
            <a:endParaRPr lang="en-US" altLang="ja-JP" sz="160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小（　）円</a:t>
            </a:r>
          </a:p>
        </p:txBody>
      </p:sp>
      <p:sp>
        <p:nvSpPr>
          <p:cNvPr id="4121" name="Text Box 85"/>
          <p:cNvSpPr>
            <a:spLocks noChangeArrowheads="1"/>
          </p:cNvSpPr>
          <p:nvPr/>
        </p:nvSpPr>
        <p:spPr bwMode="auto">
          <a:xfrm>
            <a:off x="-114300" y="8096250"/>
            <a:ext cx="1979613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現金</a:t>
            </a:r>
          </a:p>
        </p:txBody>
      </p:sp>
      <p:pic>
        <p:nvPicPr>
          <p:cNvPr id="4122" name="図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7108825"/>
            <a:ext cx="8890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3" name="図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88" y="7011988"/>
            <a:ext cx="606425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4" name="図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2950" y="7092950"/>
            <a:ext cx="1023938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5" name="図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638" y="6926263"/>
            <a:ext cx="896937" cy="123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6" name="図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425" y="6967538"/>
            <a:ext cx="919163" cy="48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7" name="図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725" y="1109663"/>
            <a:ext cx="130175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8" name="Text Box 85"/>
          <p:cNvSpPr>
            <a:spLocks noChangeArrowheads="1"/>
          </p:cNvSpPr>
          <p:nvPr/>
        </p:nvSpPr>
        <p:spPr bwMode="auto">
          <a:xfrm>
            <a:off x="244475" y="2552700"/>
            <a:ext cx="3246438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おつけしますか？</a:t>
            </a:r>
          </a:p>
        </p:txBody>
      </p:sp>
      <p:sp>
        <p:nvSpPr>
          <p:cNvPr id="4129" name="Text Box 85"/>
          <p:cNvSpPr>
            <a:spLocks noChangeArrowheads="1"/>
          </p:cNvSpPr>
          <p:nvPr/>
        </p:nvSpPr>
        <p:spPr bwMode="auto">
          <a:xfrm>
            <a:off x="3938588" y="2452688"/>
            <a:ext cx="35401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お酒・たばこの販売について</a:t>
            </a:r>
            <a:endParaRPr lang="en-US" altLang="ja-JP" sz="180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年齢確認にご協力ください。</a:t>
            </a:r>
            <a:endParaRPr lang="en-US" altLang="ja-JP" sz="180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23" name="右矢印 122"/>
          <p:cNvSpPr/>
          <p:nvPr/>
        </p:nvSpPr>
        <p:spPr bwMode="auto">
          <a:xfrm rot="16200000">
            <a:off x="5144294" y="3582194"/>
            <a:ext cx="460375" cy="407987"/>
          </a:xfrm>
          <a:prstGeom prst="rightArrow">
            <a:avLst/>
          </a:prstGeom>
          <a:solidFill>
            <a:srgbClr val="0066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800" b="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4131" name="Text Box 85"/>
          <p:cNvSpPr>
            <a:spLocks noChangeArrowheads="1"/>
          </p:cNvSpPr>
          <p:nvPr/>
        </p:nvSpPr>
        <p:spPr bwMode="auto">
          <a:xfrm>
            <a:off x="5613400" y="3481388"/>
            <a:ext cx="1319213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ja-JP" sz="3600">
                <a:latin typeface="Meiryo UI" panose="020B0604030504040204" pitchFamily="50" charset="-128"/>
                <a:ea typeface="Meiryo UI" panose="020B0604030504040204" pitchFamily="50" charset="-128"/>
              </a:rPr>
              <a:t>19 </a:t>
            </a:r>
          </a:p>
        </p:txBody>
      </p:sp>
      <p:pic>
        <p:nvPicPr>
          <p:cNvPr id="4132" name="図 2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8" y="2947988"/>
            <a:ext cx="715962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3" name="図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3636963"/>
            <a:ext cx="292100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4" name="図 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263" y="3662363"/>
            <a:ext cx="279400" cy="9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35" name="図 2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263" y="9805988"/>
            <a:ext cx="581025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乗算 3"/>
          <p:cNvSpPr/>
          <p:nvPr/>
        </p:nvSpPr>
        <p:spPr bwMode="auto">
          <a:xfrm>
            <a:off x="2566988" y="1009650"/>
            <a:ext cx="993775" cy="1095375"/>
          </a:xfrm>
          <a:prstGeom prst="mathMultiply">
            <a:avLst>
              <a:gd name="adj1" fmla="val 17294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1" hangingPunct="1">
              <a:defRPr/>
            </a:pPr>
            <a:endParaRPr kumimoji="1" lang="ja-JP" altLang="en-US"/>
          </a:p>
        </p:txBody>
      </p:sp>
      <p:sp>
        <p:nvSpPr>
          <p:cNvPr id="4137" name="Text Box 85"/>
          <p:cNvSpPr>
            <a:spLocks noChangeArrowheads="1"/>
          </p:cNvSpPr>
          <p:nvPr/>
        </p:nvSpPr>
        <p:spPr bwMode="auto">
          <a:xfrm>
            <a:off x="2374900" y="1912938"/>
            <a:ext cx="13763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ja-JP" altLang="en-US" sz="1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いりません</a:t>
            </a:r>
          </a:p>
        </p:txBody>
      </p:sp>
      <p:sp>
        <p:nvSpPr>
          <p:cNvPr id="96" name="乗算 95"/>
          <p:cNvSpPr/>
          <p:nvPr/>
        </p:nvSpPr>
        <p:spPr bwMode="auto">
          <a:xfrm>
            <a:off x="5891213" y="1027113"/>
            <a:ext cx="993775" cy="1095375"/>
          </a:xfrm>
          <a:prstGeom prst="mathMultiply">
            <a:avLst>
              <a:gd name="adj1" fmla="val 17294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1" hangingPunct="1">
              <a:defRPr/>
            </a:pPr>
            <a:endParaRPr kumimoji="1" lang="ja-JP" altLang="en-US"/>
          </a:p>
        </p:txBody>
      </p:sp>
      <p:sp>
        <p:nvSpPr>
          <p:cNvPr id="4139" name="Text Box 85"/>
          <p:cNvSpPr>
            <a:spLocks noChangeArrowheads="1"/>
          </p:cNvSpPr>
          <p:nvPr/>
        </p:nvSpPr>
        <p:spPr bwMode="auto">
          <a:xfrm>
            <a:off x="5708650" y="1924050"/>
            <a:ext cx="1471613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ja-JP" altLang="en-US" sz="1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ありません</a:t>
            </a:r>
          </a:p>
        </p:txBody>
      </p:sp>
      <p:sp>
        <p:nvSpPr>
          <p:cNvPr id="109" name="乗算 108"/>
          <p:cNvSpPr/>
          <p:nvPr/>
        </p:nvSpPr>
        <p:spPr bwMode="auto">
          <a:xfrm>
            <a:off x="2563813" y="2994025"/>
            <a:ext cx="993775" cy="1095375"/>
          </a:xfrm>
          <a:prstGeom prst="mathMultiply">
            <a:avLst>
              <a:gd name="adj1" fmla="val 17294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1" hangingPunct="1">
              <a:defRPr/>
            </a:pPr>
            <a:endParaRPr kumimoji="1" lang="ja-JP" altLang="en-US"/>
          </a:p>
        </p:txBody>
      </p:sp>
      <p:sp>
        <p:nvSpPr>
          <p:cNvPr id="4141" name="Text Box 85"/>
          <p:cNvSpPr>
            <a:spLocks noChangeArrowheads="1"/>
          </p:cNvSpPr>
          <p:nvPr/>
        </p:nvSpPr>
        <p:spPr bwMode="auto">
          <a:xfrm>
            <a:off x="3938588" y="3173413"/>
            <a:ext cx="3476625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何歳ですか？</a:t>
            </a:r>
          </a:p>
        </p:txBody>
      </p:sp>
      <p:sp>
        <p:nvSpPr>
          <p:cNvPr id="115" name="乗算 114"/>
          <p:cNvSpPr/>
          <p:nvPr/>
        </p:nvSpPr>
        <p:spPr bwMode="auto">
          <a:xfrm>
            <a:off x="5938838" y="4464050"/>
            <a:ext cx="993775" cy="1096963"/>
          </a:xfrm>
          <a:prstGeom prst="mathMultiply">
            <a:avLst>
              <a:gd name="adj1" fmla="val 17294"/>
            </a:avLst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eaLnBrk="1" hangingPunct="1">
              <a:defRPr/>
            </a:pPr>
            <a:endParaRPr kumimoji="1" lang="ja-JP" altLang="en-US"/>
          </a:p>
        </p:txBody>
      </p:sp>
      <p:sp>
        <p:nvSpPr>
          <p:cNvPr id="4143" name="Text Box 85"/>
          <p:cNvSpPr>
            <a:spLocks noChangeArrowheads="1"/>
          </p:cNvSpPr>
          <p:nvPr/>
        </p:nvSpPr>
        <p:spPr bwMode="auto">
          <a:xfrm>
            <a:off x="5743575" y="5284788"/>
            <a:ext cx="1422400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ja-JP" altLang="en-US" sz="1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ありません</a:t>
            </a:r>
          </a:p>
        </p:txBody>
      </p:sp>
      <p:sp>
        <p:nvSpPr>
          <p:cNvPr id="4144" name="角丸四角形 5"/>
          <p:cNvSpPr>
            <a:spLocks noChangeArrowheads="1"/>
          </p:cNvSpPr>
          <p:nvPr/>
        </p:nvSpPr>
        <p:spPr bwMode="auto">
          <a:xfrm>
            <a:off x="171450" y="4811713"/>
            <a:ext cx="3579813" cy="1671637"/>
          </a:xfrm>
          <a:prstGeom prst="roundRect">
            <a:avLst>
              <a:gd name="adj" fmla="val 1491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ja-JP" altLang="en-US" sz="2400"/>
          </a:p>
        </p:txBody>
      </p:sp>
      <p:sp>
        <p:nvSpPr>
          <p:cNvPr id="4145" name="Text Box 85"/>
          <p:cNvSpPr>
            <a:spLocks noChangeArrowheads="1"/>
          </p:cNvSpPr>
          <p:nvPr/>
        </p:nvSpPr>
        <p:spPr bwMode="auto">
          <a:xfrm>
            <a:off x="339725" y="4918075"/>
            <a:ext cx="3246438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いくつ必要ですか？</a:t>
            </a:r>
          </a:p>
        </p:txBody>
      </p:sp>
      <p:graphicFrame>
        <p:nvGraphicFramePr>
          <p:cNvPr id="8" name="表 7"/>
          <p:cNvGraphicFramePr>
            <a:graphicFrameLocks noGrp="1"/>
          </p:cNvGraphicFramePr>
          <p:nvPr/>
        </p:nvGraphicFramePr>
        <p:xfrm>
          <a:off x="447675" y="5808663"/>
          <a:ext cx="6829430" cy="625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943">
                  <a:extLst>
                    <a:ext uri="{9D8B030D-6E8A-4147-A177-3AD203B41FA5}">
                      <a16:colId xmlns:a16="http://schemas.microsoft.com/office/drawing/2014/main" val="2818026098"/>
                    </a:ext>
                  </a:extLst>
                </a:gridCol>
                <a:gridCol w="682943">
                  <a:extLst>
                    <a:ext uri="{9D8B030D-6E8A-4147-A177-3AD203B41FA5}">
                      <a16:colId xmlns:a16="http://schemas.microsoft.com/office/drawing/2014/main" val="3679355563"/>
                    </a:ext>
                  </a:extLst>
                </a:gridCol>
                <a:gridCol w="682943">
                  <a:extLst>
                    <a:ext uri="{9D8B030D-6E8A-4147-A177-3AD203B41FA5}">
                      <a16:colId xmlns:a16="http://schemas.microsoft.com/office/drawing/2014/main" val="2170146514"/>
                    </a:ext>
                  </a:extLst>
                </a:gridCol>
                <a:gridCol w="682943">
                  <a:extLst>
                    <a:ext uri="{9D8B030D-6E8A-4147-A177-3AD203B41FA5}">
                      <a16:colId xmlns:a16="http://schemas.microsoft.com/office/drawing/2014/main" val="1390902740"/>
                    </a:ext>
                  </a:extLst>
                </a:gridCol>
                <a:gridCol w="682943">
                  <a:extLst>
                    <a:ext uri="{9D8B030D-6E8A-4147-A177-3AD203B41FA5}">
                      <a16:colId xmlns:a16="http://schemas.microsoft.com/office/drawing/2014/main" val="1439086257"/>
                    </a:ext>
                  </a:extLst>
                </a:gridCol>
                <a:gridCol w="682943">
                  <a:extLst>
                    <a:ext uri="{9D8B030D-6E8A-4147-A177-3AD203B41FA5}">
                      <a16:colId xmlns:a16="http://schemas.microsoft.com/office/drawing/2014/main" val="3156939331"/>
                    </a:ext>
                  </a:extLst>
                </a:gridCol>
                <a:gridCol w="682943">
                  <a:extLst>
                    <a:ext uri="{9D8B030D-6E8A-4147-A177-3AD203B41FA5}">
                      <a16:colId xmlns:a16="http://schemas.microsoft.com/office/drawing/2014/main" val="2388332194"/>
                    </a:ext>
                  </a:extLst>
                </a:gridCol>
                <a:gridCol w="682943">
                  <a:extLst>
                    <a:ext uri="{9D8B030D-6E8A-4147-A177-3AD203B41FA5}">
                      <a16:colId xmlns:a16="http://schemas.microsoft.com/office/drawing/2014/main" val="1866758124"/>
                    </a:ext>
                  </a:extLst>
                </a:gridCol>
                <a:gridCol w="682943">
                  <a:extLst>
                    <a:ext uri="{9D8B030D-6E8A-4147-A177-3AD203B41FA5}">
                      <a16:colId xmlns:a16="http://schemas.microsoft.com/office/drawing/2014/main" val="1404110549"/>
                    </a:ext>
                  </a:extLst>
                </a:gridCol>
                <a:gridCol w="682943">
                  <a:extLst>
                    <a:ext uri="{9D8B030D-6E8A-4147-A177-3AD203B41FA5}">
                      <a16:colId xmlns:a16="http://schemas.microsoft.com/office/drawing/2014/main" val="4011090081"/>
                    </a:ext>
                  </a:extLst>
                </a:gridCol>
              </a:tblGrid>
              <a:tr h="62547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50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</a:t>
                      </a:r>
                      <a:endParaRPr kumimoji="1" lang="ja-JP" altLang="en-US" sz="35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4" marR="91444" marT="45707" marB="45707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350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</a:t>
                      </a:r>
                      <a:endParaRPr kumimoji="1" lang="ja-JP" altLang="en-US" sz="35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4" marR="91444" marT="45707" marB="45707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50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３</a:t>
                      </a:r>
                      <a:endParaRPr kumimoji="1" lang="ja-JP" altLang="en-US" sz="35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4" marR="91444" marT="45707" marB="45707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50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４</a:t>
                      </a:r>
                      <a:endParaRPr kumimoji="1" lang="ja-JP" altLang="en-US" sz="35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4" marR="91444" marT="45707" marB="45707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50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５</a:t>
                      </a:r>
                      <a:endParaRPr kumimoji="1" lang="ja-JP" altLang="en-US" sz="35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4" marR="91444" marT="45707" marB="45707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50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６</a:t>
                      </a:r>
                      <a:endParaRPr kumimoji="1" lang="ja-JP" altLang="en-US" sz="35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4" marR="91444" marT="45707" marB="45707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50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７</a:t>
                      </a:r>
                      <a:endParaRPr kumimoji="1" lang="ja-JP" altLang="en-US" sz="35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4" marR="91444" marT="45707" marB="45707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50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８</a:t>
                      </a:r>
                      <a:endParaRPr kumimoji="1" lang="ja-JP" altLang="en-US" sz="35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4" marR="91444" marT="45707" marB="45707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50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９</a:t>
                      </a:r>
                      <a:endParaRPr kumimoji="1" lang="ja-JP" altLang="en-US" sz="35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4" marR="91444" marT="45707" marB="45707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500" dirty="0" smtClean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０</a:t>
                      </a:r>
                      <a:endParaRPr kumimoji="1" lang="ja-JP" altLang="en-US" sz="35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91444" marR="91444" marT="45707" marB="45707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9753350"/>
                  </a:ext>
                </a:extLst>
              </a:tr>
            </a:tbl>
          </a:graphicData>
        </a:graphic>
      </p:graphicFrame>
      <p:sp>
        <p:nvSpPr>
          <p:cNvPr id="4170" name="Text Box 85"/>
          <p:cNvSpPr>
            <a:spLocks noChangeArrowheads="1"/>
          </p:cNvSpPr>
          <p:nvPr/>
        </p:nvSpPr>
        <p:spPr bwMode="auto">
          <a:xfrm>
            <a:off x="330200" y="5273675"/>
            <a:ext cx="32448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ja-JP" altLang="en-US" sz="18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何番ですか？</a:t>
            </a:r>
          </a:p>
        </p:txBody>
      </p:sp>
      <p:sp>
        <p:nvSpPr>
          <p:cNvPr id="4171" name="Text Box 85"/>
          <p:cNvSpPr>
            <a:spLocks noChangeArrowheads="1"/>
          </p:cNvSpPr>
          <p:nvPr/>
        </p:nvSpPr>
        <p:spPr bwMode="auto">
          <a:xfrm>
            <a:off x="5802313" y="7913688"/>
            <a:ext cx="19812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クーポン</a:t>
            </a:r>
            <a:endParaRPr lang="en-US" altLang="ja-JP" sz="160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／ポイント</a:t>
            </a:r>
          </a:p>
        </p:txBody>
      </p:sp>
      <p:pic>
        <p:nvPicPr>
          <p:cNvPr id="4172" name="図 2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301982">
            <a:off x="6438900" y="7346950"/>
            <a:ext cx="892175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73" name="Rectangle 91"/>
          <p:cNvSpPr>
            <a:spLocks noChangeArrowheads="1"/>
          </p:cNvSpPr>
          <p:nvPr/>
        </p:nvSpPr>
        <p:spPr bwMode="auto">
          <a:xfrm>
            <a:off x="935038" y="8712200"/>
            <a:ext cx="21717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3B53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お探しですか？</a:t>
            </a:r>
          </a:p>
        </p:txBody>
      </p:sp>
      <p:sp>
        <p:nvSpPr>
          <p:cNvPr id="4174" name="Text Box 85"/>
          <p:cNvSpPr>
            <a:spLocks noChangeArrowheads="1"/>
          </p:cNvSpPr>
          <p:nvPr/>
        </p:nvSpPr>
        <p:spPr bwMode="auto">
          <a:xfrm>
            <a:off x="-228600" y="10006013"/>
            <a:ext cx="1979613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氷</a:t>
            </a:r>
          </a:p>
        </p:txBody>
      </p:sp>
      <p:sp>
        <p:nvSpPr>
          <p:cNvPr id="4175" name="Text Box 85"/>
          <p:cNvSpPr>
            <a:spLocks noChangeArrowheads="1"/>
          </p:cNvSpPr>
          <p:nvPr/>
        </p:nvSpPr>
        <p:spPr bwMode="auto">
          <a:xfrm>
            <a:off x="1223963" y="10204450"/>
            <a:ext cx="147320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ドライアイス</a:t>
            </a:r>
          </a:p>
        </p:txBody>
      </p:sp>
      <p:sp>
        <p:nvSpPr>
          <p:cNvPr id="4176" name="Text Box 85"/>
          <p:cNvSpPr>
            <a:spLocks noChangeArrowheads="1"/>
          </p:cNvSpPr>
          <p:nvPr/>
        </p:nvSpPr>
        <p:spPr bwMode="auto">
          <a:xfrm>
            <a:off x="2505075" y="10013950"/>
            <a:ext cx="1473200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電子レンジ</a:t>
            </a:r>
            <a:endParaRPr lang="en-US" altLang="ja-JP" sz="160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177" name="角丸四角形 5"/>
          <p:cNvSpPr>
            <a:spLocks noChangeArrowheads="1"/>
          </p:cNvSpPr>
          <p:nvPr/>
        </p:nvSpPr>
        <p:spPr bwMode="auto">
          <a:xfrm>
            <a:off x="3987800" y="8656638"/>
            <a:ext cx="3449638" cy="958850"/>
          </a:xfrm>
          <a:prstGeom prst="roundRect">
            <a:avLst>
              <a:gd name="adj" fmla="val 25546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ja-JP" altLang="en-US" sz="2400"/>
          </a:p>
        </p:txBody>
      </p:sp>
      <p:sp>
        <p:nvSpPr>
          <p:cNvPr id="4178" name="Text Box 85"/>
          <p:cNvSpPr>
            <a:spLocks noChangeArrowheads="1"/>
          </p:cNvSpPr>
          <p:nvPr/>
        </p:nvSpPr>
        <p:spPr bwMode="auto">
          <a:xfrm>
            <a:off x="4287838" y="8069263"/>
            <a:ext cx="1981200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ja-JP" altLang="en-US" sz="16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電子マネー</a:t>
            </a:r>
          </a:p>
        </p:txBody>
      </p:sp>
      <p:pic>
        <p:nvPicPr>
          <p:cNvPr id="4179" name="図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913" y="8764588"/>
            <a:ext cx="10826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80" name="Rectangle 91"/>
          <p:cNvSpPr>
            <a:spLocks noChangeArrowheads="1"/>
          </p:cNvSpPr>
          <p:nvPr/>
        </p:nvSpPr>
        <p:spPr bwMode="auto">
          <a:xfrm>
            <a:off x="4087813" y="8796338"/>
            <a:ext cx="31369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3B53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筆談</a:t>
            </a:r>
            <a:endParaRPr lang="en-US" altLang="ja-JP" sz="200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しましょうか？</a:t>
            </a:r>
          </a:p>
        </p:txBody>
      </p:sp>
      <p:pic>
        <p:nvPicPr>
          <p:cNvPr id="4181" name="図 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988" y="4695825"/>
            <a:ext cx="1385887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82" name="図 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450" y="2962275"/>
            <a:ext cx="771525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83" name="Text Box 85"/>
          <p:cNvSpPr>
            <a:spLocks noChangeArrowheads="1"/>
          </p:cNvSpPr>
          <p:nvPr/>
        </p:nvSpPr>
        <p:spPr bwMode="auto">
          <a:xfrm>
            <a:off x="2386013" y="3906838"/>
            <a:ext cx="137795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ja-JP" altLang="en-US" sz="1600">
                <a:solidFill>
                  <a:srgbClr val="FF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いりません</a:t>
            </a:r>
          </a:p>
        </p:txBody>
      </p:sp>
      <p:sp>
        <p:nvSpPr>
          <p:cNvPr id="4184" name="Text Box 85"/>
          <p:cNvSpPr>
            <a:spLocks noChangeArrowheads="1"/>
          </p:cNvSpPr>
          <p:nvPr/>
        </p:nvSpPr>
        <p:spPr bwMode="auto">
          <a:xfrm>
            <a:off x="1606550" y="3305175"/>
            <a:ext cx="10572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ja-JP" altLang="en-US" sz="140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ストロー</a:t>
            </a:r>
          </a:p>
        </p:txBody>
      </p:sp>
      <p:sp>
        <p:nvSpPr>
          <p:cNvPr id="4185" name="Text Box 85"/>
          <p:cNvSpPr>
            <a:spLocks noChangeArrowheads="1"/>
          </p:cNvSpPr>
          <p:nvPr/>
        </p:nvSpPr>
        <p:spPr bwMode="auto">
          <a:xfrm>
            <a:off x="4195763" y="3482975"/>
            <a:ext cx="1319212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SzTx/>
              <a:buFontTx/>
              <a:buNone/>
            </a:pPr>
            <a:r>
              <a:rPr lang="en-US" altLang="ja-JP" sz="3600">
                <a:latin typeface="Meiryo UI" panose="020B0604030504040204" pitchFamily="50" charset="-128"/>
                <a:ea typeface="Meiryo UI" panose="020B0604030504040204" pitchFamily="50" charset="-128"/>
              </a:rPr>
              <a:t>20</a:t>
            </a:r>
          </a:p>
        </p:txBody>
      </p:sp>
      <p:pic>
        <p:nvPicPr>
          <p:cNvPr id="4186" name="図 5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9350375"/>
            <a:ext cx="919162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87" name="図 6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588" y="9290050"/>
            <a:ext cx="946150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88" name="図 8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9324975"/>
            <a:ext cx="938213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右矢印 83"/>
          <p:cNvSpPr/>
          <p:nvPr/>
        </p:nvSpPr>
        <p:spPr bwMode="auto">
          <a:xfrm rot="5400000">
            <a:off x="6574631" y="3594894"/>
            <a:ext cx="460375" cy="407988"/>
          </a:xfrm>
          <a:prstGeom prst="rightArrow">
            <a:avLst/>
          </a:prstGeom>
          <a:solidFill>
            <a:srgbClr val="0066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ja-JP" altLang="en-US" sz="1800" b="0" kern="0">
              <a:solidFill>
                <a:prstClr val="white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20"/>
  <p:tag name="AS_OS" val="Microsoft Windows NT 6.1.7601 Service Pack 1"/>
  <p:tag name="AS_RELEASE_DATE" val="2017.10.11"/>
  <p:tag name="AS_TITLE" val="Aspose.Slides for .NET 3.5"/>
  <p:tag name="AS_VERSION" val="17.9.1"/>
</p:tagLst>
</file>

<file path=ppt/theme/theme1.xml><?xml version="1.0" encoding="utf-8"?>
<a:theme xmlns:a="http://schemas.openxmlformats.org/drawingml/2006/main" name="新しいプレゼンテーション">
  <a:themeElements>
    <a:clrScheme name="黄緑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新しいプレゼンテーション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新しいプレゼンテーショ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122</Words>
  <Application>Microsoft Office PowerPoint</Application>
  <PresentationFormat>ユーザー設定</PresentationFormat>
  <Paragraphs>51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Arial</vt:lpstr>
      <vt:lpstr>ＭＳ Ｐゴシック</vt:lpstr>
      <vt:lpstr>HG丸ｺﾞｼｯｸM-PRO</vt:lpstr>
      <vt:lpstr>Calibri</vt:lpstr>
      <vt:lpstr>游ゴシック</vt:lpstr>
      <vt:lpstr>Meiryo UI</vt:lpstr>
      <vt:lpstr>新しいプレゼンテーション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2023-12-28T06:02:32Z</dcterms:created>
  <dcterms:modified xsi:type="dcterms:W3CDTF">2024-08-06T23:11:17Z</dcterms:modified>
  <cp:category/>
</cp:coreProperties>
</file>